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FDD50-744B-720D-3685-4F7D636FAA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E62634-A78E-8E0B-7F7E-479108092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2695-95B2-6D11-90C2-5AE1D1674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EB41C-AD77-60CE-11EA-240A8F254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54D00-9259-B68C-FD2F-91E6A5EA5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044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2C1AD-FC12-9BE6-6846-5E25A31A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CD02C6-E7A2-D957-62EC-02D99C1821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B60F1-5D0B-98BA-80D0-23DB27ED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B2A42-F264-AAB6-A45E-CE424D088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A2942-28D4-A6BC-9B0B-64D97B7F4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438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89C5E6-610E-4AAF-9165-1F186D4550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A37102-486D-2FAA-3E4E-7659241A9C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94317-3369-6878-3C6C-A89EF9B9B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0F160-A387-B04F-CE4B-30B710C07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7AA7D-40C1-EDBE-12D3-2BC15DD3F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74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C439B-D3C6-7407-B0F0-9BD988951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C552B-24E8-B4E1-F405-06BC01420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7799C-46F4-20A6-4B0F-9A7CD7AF7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F6D20-8E84-DF6B-E83F-3CD538BAA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6DDE8-A95E-D7C9-95C7-14996D2E6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195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A5491-8560-D7BA-C667-8056D077B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9BDD4-33B7-3F4C-11E6-FD59E45C8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192B9-D8D5-621B-0BB8-FF870447F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4A194-38FB-8123-80D4-6C3BA5300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1DB1F-D129-66C6-00B9-5761D830C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508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B653-C088-CC28-2209-DFADF522D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9328A-BC7C-5131-3F04-55B95D3105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DA5CBA-2EE1-3040-B136-749E72FF6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520A2-304C-8658-04B6-5E656C7FF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5B519-2C96-4E52-BD83-EE68A9AF9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21D76D-D525-2092-1C19-C49FCFEE7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76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F00D5-BA5F-9034-5FAE-398C86FD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D9BCAA-41B1-614A-D4C0-4A4DE811E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2C733E-3327-F784-C0F1-1A65E3177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CDF93C-F824-A6B5-9FD1-16A8911D4B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0D87F2-2828-531C-054C-B432924295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89FA8C-3CE1-3C55-7C94-B9070051C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A6C363-42BF-5709-D741-F98325936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450F7E-BEA4-B47B-6FB6-61D991109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03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4E7BE-D8FB-8791-4D24-C06616DD9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7121A3-2DB3-99A3-66A6-790853AB7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0A5257-8D50-082E-6B75-30F50ACB2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EFF1DC-BD25-7E99-0A2F-B70471422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84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412ADC-FEFB-1198-5172-D1B14F8BE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AD50C5-F7A0-A048-4078-05217F35E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B08142-3B53-D67D-77B7-5567E8FA3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53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B383B-505E-C328-C465-CE09D579D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9B8AE-8E00-A1FD-E6B3-5B9956C99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EEB1C2-DDD4-A9BE-E8B8-786518395D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F3C773-9DE9-300D-CA1C-9DDF48294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D6478-58BC-F3DC-8F9A-0829925B2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1B4D6E-6E6A-02AD-2F8D-8D61A63B9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668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7C5C4-B81F-6613-EFC5-6CBF8D3EC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EB2327-387A-3A84-08E3-DC920BBA92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EE41C-0CA3-78AD-32F8-C6AAC372D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823CA-B0C5-EE63-CC3E-AE1F34DCD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CFBFA-84BE-C232-9BF9-E1904FED5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BE8694-D2CD-85FE-61B3-F0B2D930B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79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FB4783-902A-5614-4400-AF7DD9D68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EA103-5C21-4CD7-7803-38286089D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30EE5-454B-087E-6247-B7ACB7807C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35188-25BE-EC6A-59E7-74ED7CE523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6A96E-F5F2-6CAE-CCED-42D183CAE2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72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7922B7-52C1-260A-F9AC-75EBFFEFD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859684" cy="6858000"/>
          </a:xfrm>
          <a:prstGeom prst="rect">
            <a:avLst/>
          </a:prstGeom>
        </p:spPr>
      </p:pic>
      <p:pic>
        <p:nvPicPr>
          <p:cNvPr id="6" name="HDJPrefab">
            <a:hlinkClick r:id="" action="ppaction://media"/>
            <a:extLst>
              <a:ext uri="{FF2B5EF4-FFF2-40B4-BE49-F238E27FC236}">
                <a16:creationId xmlns:a16="http://schemas.microsoft.com/office/drawing/2014/main" id="{E5DD41B6-9283-1CE8-3882-AC2FB71AE4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9684" y="1716386"/>
            <a:ext cx="6332316" cy="32378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D398D3-530C-EFA9-E40B-AE527F91D3E8}"/>
              </a:ext>
            </a:extLst>
          </p:cNvPr>
          <p:cNvSpPr txBox="1"/>
          <p:nvPr/>
        </p:nvSpPr>
        <p:spPr>
          <a:xfrm>
            <a:off x="5972400" y="5167901"/>
            <a:ext cx="61068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https://drive.google.com/file/d/1W6XN77pE9Zv2lf6IYi71R5momru2BVT6/view?usp=drive_link</a:t>
            </a:r>
          </a:p>
        </p:txBody>
      </p:sp>
    </p:spTree>
    <p:extLst>
      <p:ext uri="{BB962C8B-B14F-4D97-AF65-F5344CB8AC3E}">
        <p14:creationId xmlns:p14="http://schemas.microsoft.com/office/powerpoint/2010/main" val="3942961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7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Bonilla</dc:creator>
  <cp:lastModifiedBy>Andrew Bonilla</cp:lastModifiedBy>
  <cp:revision>2</cp:revision>
  <dcterms:created xsi:type="dcterms:W3CDTF">2024-04-14T19:57:09Z</dcterms:created>
  <dcterms:modified xsi:type="dcterms:W3CDTF">2024-04-14T20:05:01Z</dcterms:modified>
</cp:coreProperties>
</file>

<file path=docProps/thumbnail.jpeg>
</file>